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35"/>
  </p:notesMasterIdLst>
  <p:handoutMasterIdLst>
    <p:handoutMasterId r:id="rId36"/>
  </p:handoutMasterIdLst>
  <p:sldIdLst>
    <p:sldId id="278" r:id="rId5"/>
    <p:sldId id="282" r:id="rId6"/>
    <p:sldId id="300" r:id="rId7"/>
    <p:sldId id="296" r:id="rId8"/>
    <p:sldId id="307" r:id="rId9"/>
    <p:sldId id="327" r:id="rId10"/>
    <p:sldId id="295" r:id="rId11"/>
    <p:sldId id="308" r:id="rId12"/>
    <p:sldId id="306" r:id="rId13"/>
    <p:sldId id="333" r:id="rId14"/>
    <p:sldId id="310" r:id="rId15"/>
    <p:sldId id="311" r:id="rId16"/>
    <p:sldId id="312" r:id="rId17"/>
    <p:sldId id="313" r:id="rId18"/>
    <p:sldId id="330" r:id="rId19"/>
    <p:sldId id="331" r:id="rId20"/>
    <p:sldId id="332" r:id="rId21"/>
    <p:sldId id="336" r:id="rId22"/>
    <p:sldId id="314" r:id="rId23"/>
    <p:sldId id="315" r:id="rId24"/>
    <p:sldId id="319" r:id="rId25"/>
    <p:sldId id="316" r:id="rId26"/>
    <p:sldId id="317" r:id="rId27"/>
    <p:sldId id="318" r:id="rId28"/>
    <p:sldId id="320" r:id="rId29"/>
    <p:sldId id="322" r:id="rId30"/>
    <p:sldId id="323" r:id="rId31"/>
    <p:sldId id="324" r:id="rId32"/>
    <p:sldId id="335" r:id="rId33"/>
    <p:sldId id="32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D66EC75D-517C-409D-B7BE-76AEAEE499E8}"/>
    <pc:docChg chg="delSld">
      <pc:chgData name="Alexander Sellapillai" userId="5a95c19abef8aa5e" providerId="LiveId" clId="{D66EC75D-517C-409D-B7BE-76AEAEE499E8}" dt="2025-06-14T13:34:26.105" v="0" actId="47"/>
      <pc:docMkLst>
        <pc:docMk/>
      </pc:docMkLst>
      <pc:sldChg chg="del">
        <pc:chgData name="Alexander Sellapillai" userId="5a95c19abef8aa5e" providerId="LiveId" clId="{D66EC75D-517C-409D-B7BE-76AEAEE499E8}" dt="2025-06-14T13:34:26.105" v="0" actId="47"/>
        <pc:sldMkLst>
          <pc:docMk/>
          <pc:sldMk cId="2547630249" sldId="292"/>
        </pc:sldMkLst>
      </pc:sldChg>
      <pc:sldChg chg="del">
        <pc:chgData name="Alexander Sellapillai" userId="5a95c19abef8aa5e" providerId="LiveId" clId="{D66EC75D-517C-409D-B7BE-76AEAEE499E8}" dt="2025-06-14T13:34:26.105" v="0" actId="47"/>
        <pc:sldMkLst>
          <pc:docMk/>
          <pc:sldMk cId="2664442378" sldId="325"/>
        </pc:sldMkLst>
      </pc:sldChg>
      <pc:sldChg chg="del">
        <pc:chgData name="Alexander Sellapillai" userId="5a95c19abef8aa5e" providerId="LiveId" clId="{D66EC75D-517C-409D-B7BE-76AEAEE499E8}" dt="2025-06-14T13:34:26.105" v="0" actId="47"/>
        <pc:sldMkLst>
          <pc:docMk/>
          <pc:sldMk cId="839607008" sldId="326"/>
        </pc:sldMkLst>
      </pc:sldChg>
      <pc:sldChg chg="del">
        <pc:chgData name="Alexander Sellapillai" userId="5a95c19abef8aa5e" providerId="LiveId" clId="{D66EC75D-517C-409D-B7BE-76AEAEE499E8}" dt="2025-06-14T13:34:26.105" v="0" actId="47"/>
        <pc:sldMkLst>
          <pc:docMk/>
          <pc:sldMk cId="3120444933" sldId="337"/>
        </pc:sldMkLst>
      </pc:sldChg>
      <pc:sldChg chg="del">
        <pc:chgData name="Alexander Sellapillai" userId="5a95c19abef8aa5e" providerId="LiveId" clId="{D66EC75D-517C-409D-B7BE-76AEAEE499E8}" dt="2025-06-14T13:34:26.105" v="0" actId="47"/>
        <pc:sldMkLst>
          <pc:docMk/>
          <pc:sldMk cId="398082034" sldId="338"/>
        </pc:sldMkLst>
      </pc:sldChg>
      <pc:sldMasterChg chg="delSldLayout">
        <pc:chgData name="Alexander Sellapillai" userId="5a95c19abef8aa5e" providerId="LiveId" clId="{D66EC75D-517C-409D-B7BE-76AEAEE499E8}" dt="2025-06-14T13:34:26.105" v="0" actId="47"/>
        <pc:sldMasterMkLst>
          <pc:docMk/>
          <pc:sldMasterMk cId="4222058729" sldId="2147483705"/>
        </pc:sldMasterMkLst>
        <pc:sldLayoutChg chg="del">
          <pc:chgData name="Alexander Sellapillai" userId="5a95c19abef8aa5e" providerId="LiveId" clId="{D66EC75D-517C-409D-B7BE-76AEAEE499E8}" dt="2025-06-14T13:34:26.105" v="0" actId="47"/>
          <pc:sldLayoutMkLst>
            <pc:docMk/>
            <pc:sldMasterMk cId="4222058729" sldId="2147483705"/>
            <pc:sldLayoutMk cId="3940739189" sldId="214748372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6/14/2025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6/14/2025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4C2A9-D032-7562-5068-6D2D1A697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F03D8F-AF07-69A5-E194-7EEDDF415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F4374-1AE1-4F2C-BF20-2F7DB6C48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6828-4272-13D2-4188-E5874732E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48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48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94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57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52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763DC-3A3B-F188-4CBD-CADF5F6A3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2ECDB-9807-CD49-4A02-4C26FB788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256F5F-3528-4964-9E5D-D635EE02C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505D-DEBF-F646-AB63-1C1407329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74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1DACE-6188-9F17-3515-87C804E10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60BB2-390D-F47E-B794-767CB23D0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0FC51-0C0C-05FA-7243-B70BE5BC4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815C9-8A2A-ECD9-BF01-28E3EAFD3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4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46829-830A-C572-9EAF-3D099AE14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83038-C102-1673-83CC-763D96AFA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851D3-AD92-79AA-ECCC-9EAC3CD9D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86B1B-931C-5298-B851-6DC2C157E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8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D7F58-3D1C-6945-7D92-D0E46BAC9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968783-86B3-F98C-BD1D-069DA5DBC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C95470-7AE2-8A27-09AD-881FF3C9D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8C563-EE07-9D4F-48E7-E06432D3C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5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8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87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75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14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62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88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47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48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15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27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0B096-A1D5-A7DF-8D01-7BB17A478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BF449C-4BE9-6A3D-1E49-DAC0A4731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9D180F-F8EA-A08E-8AEF-1574149EB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2D6FD-D72D-43F9-54FD-885D823D1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0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93D8-82D0-CF64-EAF2-91158281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A35EE-2BFB-EB18-6C26-59D041A30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8AC5E-294A-090B-EF03-4DD77FB7E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44D8B-34DD-0570-5539-82B910D1B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73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E05FD-C225-8C0C-F70A-3AF603B42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4A50C-534A-6356-AA11-2F1C0F37B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5B31F2-04CA-4302-6893-071970713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B1247-E5BA-FDD8-85EB-F5F1327A6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9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04971-E89A-6204-C894-4741421D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4B0C0-AB7B-D368-F0C5-E0705F172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9F8EC-AC95-BDE6-7DAF-FA7A2FF62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586A-FDAB-9AB5-BD6E-CEAA54415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04971-E89A-6204-C894-4741421D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4B0C0-AB7B-D368-F0C5-E0705F172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9F8EC-AC95-BDE6-7DAF-FA7A2FF62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586A-FDAB-9AB5-BD6E-CEAA54415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0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089F7-323B-D5D4-7A63-4334C9F12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1FEFD3-AF0D-3999-D4B2-1544915CD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0E882C-AAC1-B920-0FE3-CDFBE4E99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5DFB2-0C9C-FC00-ABC5-6EEC556A0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9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E730-32B7-852E-FB2D-4C335F1B5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D382D-3398-CDA8-2BD4-12D2F1108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AF98-98B9-83D4-FD57-1C268806C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91AC0-9B2C-E596-1AA7-A7624AEF9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0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236A-A847-5FE3-E6FC-2784C1C34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AD946-A0C4-0A8B-6F2C-8527DE738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D7E7F-8DC9-B693-521E-DEA00808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6F7B-AD01-BCD2-2658-89791E0C0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2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350" y="1085808"/>
            <a:ext cx="5145438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rSeries Learning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01" y="3799948"/>
            <a:ext cx="1457940" cy="1752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C34FC-D1DB-1C69-D3FF-5344E0539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6" y="3882142"/>
            <a:ext cx="5708094" cy="1988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67F27-F946-CAD7-4B71-86DE6A7A5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6" y="987508"/>
            <a:ext cx="5708094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5B05539-9ED0-569F-37B6-02341E8D9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49AD2078-6D47-BFBA-F97A-83F5E64A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F5OS Basic Setup – Tasklist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955A7-803E-B9A3-4D02-201084ECF136}"/>
              </a:ext>
            </a:extLst>
          </p:cNvPr>
          <p:cNvSpPr txBox="1"/>
          <p:nvPr/>
        </p:nvSpPr>
        <p:spPr>
          <a:xfrm>
            <a:off x="3165441" y="1601728"/>
            <a:ext cx="44231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Configure Hostname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Configure NTP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Configure DNS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Activate the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change the user password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6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2"/>
            <a:ext cx="10913551" cy="681397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Setup the hostname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6549957" y="1939616"/>
            <a:ext cx="48395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 </a:t>
            </a:r>
            <a:r>
              <a:rPr lang="en-US" dirty="0">
                <a:solidFill>
                  <a:srgbClr val="FFFF00"/>
                </a:solidFill>
              </a:rPr>
              <a:t>System Settings </a:t>
            </a:r>
            <a:r>
              <a:rPr lang="en-AE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FF00"/>
                </a:solidFill>
              </a:rPr>
              <a:t>General</a:t>
            </a:r>
            <a:r>
              <a:rPr lang="en-US" dirty="0"/>
              <a:t> </a:t>
            </a:r>
            <a:r>
              <a:rPr lang="en-AE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Under the Hostname</a:t>
            </a:r>
            <a:r>
              <a:rPr lang="en-US" dirty="0"/>
              <a:t> </a:t>
            </a:r>
            <a:r>
              <a:rPr lang="en-AE" dirty="0">
                <a:sym typeface="Wingdings" panose="05000000000000000000" pitchFamily="2" charset="2"/>
              </a:rPr>
              <a:t></a:t>
            </a:r>
            <a:r>
              <a:rPr lang="en-AE" dirty="0"/>
              <a:t> </a:t>
            </a:r>
            <a:r>
              <a:rPr lang="en-US" dirty="0"/>
              <a:t>type the hostname you wish to configure.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Once you type hostname, save the changes.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you save the changes, you will get the alert that  “</a:t>
            </a:r>
            <a:r>
              <a:rPr lang="en-US" dirty="0">
                <a:solidFill>
                  <a:srgbClr val="FFFF00"/>
                </a:solidFill>
              </a:rPr>
              <a:t>Updating the Hostname will terminate your management session and the system will restart</a:t>
            </a:r>
            <a:r>
              <a:rPr lang="en-US" dirty="0"/>
              <a:t>”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restart </a:t>
            </a:r>
            <a:r>
              <a:rPr lang="en-US" b="1" dirty="0">
                <a:solidFill>
                  <a:srgbClr val="FFFF00"/>
                </a:solidFill>
              </a:rPr>
              <a:t>only affects the management plane</a:t>
            </a:r>
            <a:r>
              <a:rPr lang="en-US" dirty="0">
                <a:solidFill>
                  <a:srgbClr val="FFFF00"/>
                </a:solidFill>
              </a:rPr>
              <a:t> of the </a:t>
            </a:r>
            <a:r>
              <a:rPr lang="en-US" b="1" dirty="0">
                <a:solidFill>
                  <a:srgbClr val="FFFF00"/>
                </a:solidFill>
              </a:rPr>
              <a:t>F5OS host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en-US" dirty="0"/>
              <a:t> Click OK to proceed with it.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5" y="3712677"/>
            <a:ext cx="5553891" cy="2931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65" y="574584"/>
            <a:ext cx="5545543" cy="30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2"/>
            <a:ext cx="10913551" cy="681397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Setup the hostname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8026479" y="2599510"/>
            <a:ext cx="35057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management plane restart and logout your current session.  Also, you will get the prompt to login again.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Once you logged in, you see the new hostname appear as webpage title.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5" y="1872991"/>
            <a:ext cx="7335852" cy="37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6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Setup the DNS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7905337" y="2226438"/>
            <a:ext cx="39170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Settings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Under the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DNS Lookup Servers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Click Add to type your DNS server IP addresses. Click Save &amp; Cloce to save the changes.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Also, under the </a:t>
            </a:r>
            <a:r>
              <a:rPr lang="en-AE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DNS Search Domains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Click Add to type your domain names. Click Save &amp; Cloce to save the changes.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E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E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60" y="1379182"/>
            <a:ext cx="7590165" cy="42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7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- Setup the NTP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8067464" y="1772480"/>
            <a:ext cx="39170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Settings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Settings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the Time Settings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Enable the NTP Service.  Click Save to Save the changes.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Also, under the </a:t>
            </a:r>
            <a:r>
              <a:rPr lang="en-AE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NTP Servers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Add to type NTP Servers. </a:t>
            </a:r>
            <a:r>
              <a:rPr lang="en-AE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Save &amp; Close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save the changes.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the </a:t>
            </a:r>
            <a:r>
              <a:rPr lang="en-AE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Zone,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setup the correct time as per your country. Example for UAE, Asia/Dubai. Click </a:t>
            </a:r>
            <a:r>
              <a:rPr lang="en-AE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to Save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changes.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9" y="730067"/>
            <a:ext cx="7570855" cy="559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659BD7-8E2E-30E9-297A-D1CA636D0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F7F3770-1307-F5A1-A0CD-954A9995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81719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LINUX &amp; F5OS CLI ACCESS – TO TEST NTP &amp; DNS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27280-0D68-6721-4D68-206AEFA9D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18" y="1805084"/>
            <a:ext cx="5524926" cy="2742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2FD3E9-D455-D336-D04F-F70641848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64" y="1225034"/>
            <a:ext cx="5410955" cy="25244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F5637C-047F-DEE4-8C81-76AA1BFFD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29" y="4081206"/>
            <a:ext cx="5410955" cy="19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06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17129D9-3278-FD6C-EF42-365C67B70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25C7D20-84EB-0A40-A0EF-158F269C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81719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 ACCESS  -  DNS &amp; NTP CHECK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8CBB0-83C6-AD30-C41E-B8D6BFBE6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3" y="659146"/>
            <a:ext cx="4493689" cy="2963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AC3396-3005-884E-422E-2F2C9F82A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056" y="1686668"/>
            <a:ext cx="5305425" cy="1838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96796A-4B4A-B658-CCC1-BBED93482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64" y="3789575"/>
            <a:ext cx="4562328" cy="28750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647785-18B6-F833-5738-38A1EA8C1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056" y="4143727"/>
            <a:ext cx="5364730" cy="18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9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7A16DE4-5747-FC34-99ED-F76061158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EE8C89B0-CDEC-8371-EC91-027CA1E7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81719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F5OS SSH  -  DNS &amp; NTP CHECK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202FC-E917-0302-312E-390D8F2DF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3" y="4075956"/>
            <a:ext cx="4210050" cy="2600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89AF6B-D52B-0449-83BB-73813DBCD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777" y="4075956"/>
            <a:ext cx="2752725" cy="1304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23C0E9-23A3-EDE6-47D1-AF4550C4E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53" y="701554"/>
            <a:ext cx="6247081" cy="31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71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87650F-0FA3-E11C-824F-4C655FBA0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A89BBFB-6DD9-338E-9EBF-13CE6988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81719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LINUX &amp; F5OS Access Restrictions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12430-44AC-1865-17D8-FC332D32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61" y="1833365"/>
            <a:ext cx="5524926" cy="27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1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Activate the License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8359294" y="2790641"/>
            <a:ext cx="3476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Navigate to </a:t>
            </a:r>
            <a:r>
              <a:rPr lang="en-US" b="1" dirty="0"/>
              <a:t>System Settings &gt; Licensing</a:t>
            </a:r>
            <a:r>
              <a:rPr lang="en-US" dirty="0"/>
              <a:t>, then go to </a:t>
            </a:r>
            <a:r>
              <a:rPr lang="en-US" b="1" dirty="0"/>
              <a:t>Base Registration Key</a:t>
            </a:r>
            <a:r>
              <a:rPr lang="en-US" dirty="0"/>
              <a:t> and click </a:t>
            </a:r>
            <a:r>
              <a:rPr lang="en-US" b="1" dirty="0"/>
              <a:t>Activate</a:t>
            </a:r>
            <a:r>
              <a:rPr lang="en-US" dirty="0"/>
              <a:t>.</a:t>
            </a:r>
            <a:endParaRPr lang="en-AE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0" y="816696"/>
            <a:ext cx="7782134" cy="57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6" y="2978436"/>
            <a:ext cx="3047880" cy="5105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   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300546" y="239505"/>
            <a:ext cx="8009478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iSeries to rSeries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Basic Setup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Upgrade Procedure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VLAN and LAG Configuration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VLANs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LAG (Link Aggregation Group)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Assign VLANs to the LAG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 Preparation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Availability (HA) in rSeries Tenants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Best Practices for rSeries Tenant HA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HA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3" y="578460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Activate the License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8586271" y="1610352"/>
            <a:ext cx="34760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opens another page where you can enter the Base Registration Key and Add-on Keys.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you've entered all the required information, click </a:t>
            </a:r>
            <a:r>
              <a:rPr lang="en-US" b="1" dirty="0"/>
              <a:t>Activate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long as your DNS is configured correctly and the management IP can connect to the F5 license activation server, the license will be activated successfully.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9" y="1733569"/>
            <a:ext cx="8229590" cy="38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1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3" y="578460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Activate the License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7552" y="1863271"/>
            <a:ext cx="100623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Common F5 License Activation and Update Servers information.</a:t>
            </a:r>
          </a:p>
          <a:p>
            <a:endParaRPr lang="en-US" dirty="0"/>
          </a:p>
          <a:p>
            <a:r>
              <a:rPr lang="en-US" dirty="0"/>
              <a:t>As long as DNS is configured correctly and the management IP can connect to the F5 license activation server over </a:t>
            </a:r>
            <a:r>
              <a:rPr lang="en-US" b="1" dirty="0"/>
              <a:t>TCP port 443</a:t>
            </a:r>
            <a:r>
              <a:rPr lang="en-US" dirty="0"/>
              <a:t>, the license will be activated successfully.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activate.f5.com</a:t>
            </a:r>
            <a:r>
              <a:rPr lang="en-US" dirty="0"/>
              <a:t> :  Primary domain used for license activation and reactivation.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api.f5.com </a:t>
            </a:r>
            <a:r>
              <a:rPr lang="en-US" dirty="0"/>
              <a:t>: Used for license-related API calls.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callhome.f5.com</a:t>
            </a:r>
            <a:r>
              <a:rPr lang="en-US" dirty="0"/>
              <a:t> : Used for device communication with F5 (Call Home / reporting).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downloads.f5.com</a:t>
            </a:r>
            <a:r>
              <a:rPr lang="en-US" dirty="0"/>
              <a:t> : Used for downloading software, updates, and EULA confirmations.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cdn.f5.com</a:t>
            </a:r>
            <a:r>
              <a:rPr lang="en-US" dirty="0"/>
              <a:t> : Content delivery network used for software updates and packages.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beacon.f5.com</a:t>
            </a:r>
            <a:r>
              <a:rPr lang="en-US" dirty="0"/>
              <a:t> / telemetry.f5.com (optional) : Used for sending telemetry data (for F5 Beacon / F5 Distributed Cloud integrations).</a:t>
            </a:r>
          </a:p>
        </p:txBody>
      </p:sp>
    </p:spTree>
    <p:extLst>
      <p:ext uri="{BB962C8B-B14F-4D97-AF65-F5344CB8AC3E}">
        <p14:creationId xmlns:p14="http://schemas.microsoft.com/office/powerpoint/2010/main" val="2509719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Activate the License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8469541" y="3017528"/>
            <a:ext cx="3476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Upon successful activation, a confirmation message will appear.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F6A79-796A-6B36-DB65-E12AC4876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99" y="669137"/>
            <a:ext cx="7973538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Activate the License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8482511" y="2615451"/>
            <a:ext cx="34760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now view all the activated licenses in the rSeries.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to the iSeries, rSeries tenants inherit their licenses from the F5OS host.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69" y="1274140"/>
            <a:ext cx="8061504" cy="50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4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Change the user password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3056599" y="5608655"/>
            <a:ext cx="5843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Authentication &amp; ACCESS 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&amp; Roles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Choose &amp;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the account to change the password.</a:t>
            </a:r>
            <a:endParaRPr lang="en-A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51" y="946598"/>
            <a:ext cx="11283378" cy="43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6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Change the user password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8283595" y="3021098"/>
            <a:ext cx="3610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the user page opened as Edit user, click Change</a:t>
            </a:r>
            <a:endParaRPr lang="en-A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2" y="538265"/>
            <a:ext cx="7741089" cy="59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61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Change the user password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8679186" y="2923821"/>
            <a:ext cx="34609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Here, you have to type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current password once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password once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Confirm new Password once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5" y="1218285"/>
            <a:ext cx="8264825" cy="506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63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Change the user password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8679186" y="2923821"/>
            <a:ext cx="34609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 click Save &amp; Close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will prompt “</a:t>
            </a:r>
            <a:r>
              <a:rPr lang="en-US" dirty="0"/>
              <a:t>Are you sure you want to update the user admin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04" y="1387364"/>
            <a:ext cx="7043332" cy="42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94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Change the user password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8303050" y="2035361"/>
            <a:ext cx="34609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updating the password, a message will appear: </a:t>
            </a:r>
            <a:r>
              <a:rPr lang="en-US" b="1" dirty="0"/>
              <a:t>“Password successfully updated.”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system will then log you out and redirect you to the login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now log in using your </a:t>
            </a:r>
            <a:r>
              <a:rPr lang="en-US" b="1" dirty="0"/>
              <a:t>new password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23" y="1166072"/>
            <a:ext cx="8026128" cy="49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10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69A2401-C42E-B83C-2762-8D4A8D6A5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AFBF3E1-98E6-5D3A-74B5-1BD069FA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00792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F5OS Basic Setup –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7D4C3-87DF-E2F2-D355-2519B12A06DF}"/>
              </a:ext>
            </a:extLst>
          </p:cNvPr>
          <p:cNvSpPr txBox="1"/>
          <p:nvPr/>
        </p:nvSpPr>
        <p:spPr>
          <a:xfrm>
            <a:off x="3165441" y="1601728"/>
            <a:ext cx="44231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Configured Hostname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Configured DNS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Configured NTP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Activate the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change the user password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8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5463A5-D294-1EEC-8D10-BA39FDB1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A486FFA-09F6-2ACF-2DBF-3A50954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368" y="943135"/>
            <a:ext cx="8590847" cy="68139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2 - rSeries F5OS Basic Setup</a:t>
            </a:r>
          </a:p>
        </p:txBody>
      </p:sp>
      <p:pic>
        <p:nvPicPr>
          <p:cNvPr id="3" name="Picture 2" descr="A close-up of a computer&#10;&#10;AI-generated content may be incorrect.">
            <a:extLst>
              <a:ext uri="{FF2B5EF4-FFF2-40B4-BE49-F238E27FC236}">
                <a16:creationId xmlns:a16="http://schemas.microsoft.com/office/drawing/2014/main" id="{0532B691-CFE4-585D-48D4-D75E18D6D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52" y="2231861"/>
            <a:ext cx="7179428" cy="34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22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E9776-3FD2-21C2-7AF3-61F34A97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78" y="737016"/>
            <a:ext cx="10852559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continue by watching the next video.</a:t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Next video is – rSeries F5OS upgrade – Thank you!!!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01" y="3799948"/>
            <a:ext cx="1457940" cy="1752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BBB781-C4FB-1E2E-20AA-EC475C53A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92" y="3137687"/>
            <a:ext cx="5708094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481A34A-0BB3-7765-7140-9A40B9AAF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F6DFDDD-DA4D-EBA8-0B48-3C9298E9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2"/>
            <a:ext cx="10913551" cy="349551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rSeries Basic Setup  –  r2800 Hardware Front view</a:t>
            </a:r>
          </a:p>
        </p:txBody>
      </p:sp>
      <p:pic>
        <p:nvPicPr>
          <p:cNvPr id="5" name="Picture 4" descr="A close-up of a computer&#10;&#10;AI-generated content may be incorrect.">
            <a:extLst>
              <a:ext uri="{FF2B5EF4-FFF2-40B4-BE49-F238E27FC236}">
                <a16:creationId xmlns:a16="http://schemas.microsoft.com/office/drawing/2014/main" id="{A7E5ED35-E627-0FE8-2B50-42070D9B2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7" y="1285807"/>
            <a:ext cx="10500189" cy="50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4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B6EB576-58AB-2D20-ADF5-8E1D857B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45EE346B-5CA8-3D25-05D9-C69219D8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326254"/>
            <a:ext cx="10913551" cy="37756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rSeries Basic Setup –  Install the power supply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0D919-01A8-C997-1273-60E0B910464B}"/>
              </a:ext>
            </a:extLst>
          </p:cNvPr>
          <p:cNvSpPr txBox="1"/>
          <p:nvPr/>
        </p:nvSpPr>
        <p:spPr>
          <a:xfrm>
            <a:off x="1257300" y="818414"/>
            <a:ext cx="105663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Two power supply slots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One power supply unit included.  We must buy another one for power supply redundancy</a:t>
            </a: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Connect the both the power cables for power supply redundancy. </a:t>
            </a: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9D48F-1DCC-B969-7101-33D46C584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999" y="5381876"/>
            <a:ext cx="9345329" cy="10383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C3DD06-EEAA-753D-AC7E-AF9DBEC7E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2564225"/>
            <a:ext cx="9359028" cy="25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B6EB576-58AB-2D20-ADF5-8E1D857B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45EE346B-5CA8-3D25-05D9-C69219D8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326254"/>
            <a:ext cx="10913551" cy="37756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rSeries Basic Setup –  Install the power supply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97" y="1094136"/>
            <a:ext cx="9582758" cy="51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2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17FD3F-6E00-3ACA-9C21-615D06F53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7F3BE37-1B9F-9D25-E480-5BCEBB62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557282"/>
            <a:ext cx="10913551" cy="37756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rSeries Basic Setup –  Power on the rSeries 2800 unit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4BA00-02E7-D39A-F862-D17EF69D5BD8}"/>
              </a:ext>
            </a:extLst>
          </p:cNvPr>
          <p:cNvSpPr txBox="1"/>
          <p:nvPr/>
        </p:nvSpPr>
        <p:spPr>
          <a:xfrm>
            <a:off x="8331200" y="1460425"/>
            <a:ext cx="403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Power on r2800 unit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Monitor the status in LED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8D81B3-579A-737D-5808-F72F33F3F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5" y="1300074"/>
            <a:ext cx="7264400" cy="10285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BE6051-5FCD-AF4A-E216-191259B4AF0B}"/>
              </a:ext>
            </a:extLst>
          </p:cNvPr>
          <p:cNvSpPr txBox="1"/>
          <p:nvPr/>
        </p:nvSpPr>
        <p:spPr>
          <a:xfrm>
            <a:off x="8331200" y="4363256"/>
            <a:ext cx="3571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Connect the management port to management network switch and make sure the link status is up</a:t>
            </a: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9D2B1EB-047F-B449-C65E-87BF3D47A626}"/>
              </a:ext>
            </a:extLst>
          </p:cNvPr>
          <p:cNvSpPr txBox="1">
            <a:spLocks/>
          </p:cNvSpPr>
          <p:nvPr/>
        </p:nvSpPr>
        <p:spPr>
          <a:xfrm>
            <a:off x="639224" y="3129792"/>
            <a:ext cx="10913551" cy="3775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rSeries Basic Setup –  Connect the management port to management network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CD4B1C8-820C-FE1A-794D-D9797AD8D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65" y="3787013"/>
            <a:ext cx="7416135" cy="23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1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8D96AF5-3E11-2C2F-383F-35855D9D9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7919936" y="896171"/>
            <a:ext cx="39024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Configure the management IP, subnet mask and gateway using LED panel.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Verify the management IP is reachable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Access the rSeries platform OS using </a:t>
            </a:r>
            <a:r>
              <a:rPr lang="en-US" dirty="0" err="1"/>
              <a:t>WebUI</a:t>
            </a:r>
            <a:r>
              <a:rPr lang="en-US" dirty="0"/>
              <a:t>. </a:t>
            </a: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70D569E-ECE6-8EFA-5E3B-3A96769BF979}"/>
              </a:ext>
            </a:extLst>
          </p:cNvPr>
          <p:cNvSpPr txBox="1">
            <a:spLocks/>
          </p:cNvSpPr>
          <p:nvPr/>
        </p:nvSpPr>
        <p:spPr>
          <a:xfrm>
            <a:off x="639224" y="259592"/>
            <a:ext cx="10913551" cy="3775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rSeries Basic Setup –  Configure management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access it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WebUI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14EB7-0D43-C1D3-2300-78512947D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24" y="980082"/>
            <a:ext cx="6771493" cy="2410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B15BB7-E248-ADCF-1423-8D58867BB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24" y="3740509"/>
            <a:ext cx="5430008" cy="28578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5BF0FA-FAD0-E069-CE37-F76520A6D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632" y="3748008"/>
            <a:ext cx="4692368" cy="28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1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014768-C498-0ADB-28F2-A63E9683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D23DD6-D752-1E2D-07C9-341F3CD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2"/>
            <a:ext cx="10913551" cy="681397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 Basic Setup – Access rSeries Platform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4" y="478170"/>
            <a:ext cx="6052457" cy="3147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6D44F-3A67-D015-F40D-935B1CBAEF53}"/>
              </a:ext>
            </a:extLst>
          </p:cNvPr>
          <p:cNvSpPr txBox="1"/>
          <p:nvPr/>
        </p:nvSpPr>
        <p:spPr>
          <a:xfrm>
            <a:off x="7145013" y="1086136"/>
            <a:ext cx="452562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You can access rSeries platform using CLI, WebUI and Rest-API.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rSeries platform follows a fully </a:t>
            </a:r>
            <a:r>
              <a:rPr lang="en-GB" b="1" dirty="0"/>
              <a:t>API-driven architecture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Access the management IP from Web-UI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the default credentials to login admin/admin.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will prompt you to change the password </a:t>
            </a:r>
            <a:r>
              <a:rPr lang="en-AE" dirty="0">
                <a:sym typeface="Wingdings" panose="05000000000000000000" pitchFamily="2" charset="2"/>
              </a:rPr>
              <a:t></a:t>
            </a:r>
            <a:r>
              <a:rPr lang="en-US" dirty="0"/>
              <a:t> typing the current password once and new passwords twice.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Once you setup the new password, you should be able to login to rSeries using your new password. </a:t>
            </a: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65" y="3710827"/>
            <a:ext cx="6052457" cy="29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3241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5958</TotalTime>
  <Words>1136</Words>
  <Application>Microsoft Office PowerPoint</Application>
  <PresentationFormat>Widescreen</PresentationFormat>
  <Paragraphs>176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Gill Sans MT</vt:lpstr>
      <vt:lpstr>Walbaum Display</vt:lpstr>
      <vt:lpstr>Wingdings</vt:lpstr>
      <vt:lpstr>3DFloatVTI</vt:lpstr>
      <vt:lpstr>F5 rSeries Learning with Alexander S</vt:lpstr>
      <vt:lpstr>Agenda    </vt:lpstr>
      <vt:lpstr>Chapter 2 - rSeries F5OS Basic Setup</vt:lpstr>
      <vt:lpstr>2. rSeries Basic Setup  –  r2800 Hardware Front view</vt:lpstr>
      <vt:lpstr>2. rSeries Basic Setup –  Install the power supply</vt:lpstr>
      <vt:lpstr>2. rSeries Basic Setup –  Install the power supply</vt:lpstr>
      <vt:lpstr>2. rSeries Basic Setup –  Power on the rSeries 2800 unit</vt:lpstr>
      <vt:lpstr>PowerPoint Presentation</vt:lpstr>
      <vt:lpstr>rSeries Basic Setup – Access rSeries Platform</vt:lpstr>
      <vt:lpstr>rSeries F5OS Basic Setup – Tasklist</vt:lpstr>
      <vt:lpstr>rSeries Basic Setup – Setup the hostname</vt:lpstr>
      <vt:lpstr>rSeries Basic Setup – Setup the hostname</vt:lpstr>
      <vt:lpstr>rSeries Basic Setup – Setup the DNS</vt:lpstr>
      <vt:lpstr>rSeries Basic Setup - Setup the NTP</vt:lpstr>
      <vt:lpstr>LINUX &amp; F5OS CLI ACCESS – TO TEST NTP &amp; DNS</vt:lpstr>
      <vt:lpstr>ROOT ACCESS  -  DNS &amp; NTP CHECK</vt:lpstr>
      <vt:lpstr>F5OS SSH  -  DNS &amp; NTP CHECK</vt:lpstr>
      <vt:lpstr>LINUX &amp; F5OS Access Restrictions </vt:lpstr>
      <vt:lpstr>rSeries Basic Setup – Activate the License</vt:lpstr>
      <vt:lpstr>rSeries Basic Setup – Activate the License</vt:lpstr>
      <vt:lpstr>rSeries Basic Setup – Activate the License</vt:lpstr>
      <vt:lpstr>rSeries Basic Setup – Activate the License</vt:lpstr>
      <vt:lpstr>rSeries Basic Setup – Activate the License</vt:lpstr>
      <vt:lpstr>rSeries Basic Setup – Change the user password</vt:lpstr>
      <vt:lpstr>rSeries Basic Setup – Change the user password</vt:lpstr>
      <vt:lpstr>rSeries Basic Setup – Change the user password</vt:lpstr>
      <vt:lpstr>rSeries Basic Setup – Change the user password</vt:lpstr>
      <vt:lpstr>rSeries Basic Setup – Change the user password</vt:lpstr>
      <vt:lpstr>rSeries F5OS Basic Setup – Summary</vt:lpstr>
      <vt:lpstr>Please continue by watching the next video.   Next video is – rSeries F5OS upgrade – 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 Sellapillai</cp:lastModifiedBy>
  <cp:revision>39</cp:revision>
  <dcterms:created xsi:type="dcterms:W3CDTF">2025-06-06T10:05:20Z</dcterms:created>
  <dcterms:modified xsi:type="dcterms:W3CDTF">2025-06-14T13:34:34Z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